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4/20/2023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994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20, 2023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SHADE TREE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WOODLANDS SEWER PROJECT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RESOLUTION FOR PENSION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JERMYN 150 DONATION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OLD BUSINESS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4/20/2023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			   135,709.98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10,728.61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5,021.82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115,614.18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6,270.88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1,459.09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 1,024.46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22,556.55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 1,035.11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113.16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159.81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  67,871.38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 223.00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27,190.73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   1,875.76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112,559.95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509,637.16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91,853.04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240,331.54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10064</TotalTime>
  <Words>286</Words>
  <Application>Microsoft Office PowerPoint</Application>
  <PresentationFormat>Widescreen</PresentationFormat>
  <Paragraphs>64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172</cp:revision>
  <dcterms:created xsi:type="dcterms:W3CDTF">2019-10-03T16:39:17Z</dcterms:created>
  <dcterms:modified xsi:type="dcterms:W3CDTF">2023-04-20T19:07:38Z</dcterms:modified>
</cp:coreProperties>
</file>